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1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4BD7D8-30FF-4B08-A653-C94EE769EB3F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D0D0728-8026-475E-B0A1-D7612E821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914400"/>
            <a:ext cx="8229600" cy="4602162"/>
          </a:xfrm>
        </p:spPr>
        <p:txBody>
          <a:bodyPr>
            <a:normAutofit/>
          </a:bodyPr>
          <a:lstStyle/>
          <a:p>
            <a:r>
              <a:rPr lang="sr-Cyrl-RS" dirty="0" smtClean="0"/>
              <a:t>Да се подсетимо!!!!!</a:t>
            </a:r>
            <a:endParaRPr lang="en-US" dirty="0"/>
          </a:p>
        </p:txBody>
      </p:sp>
    </p:spTree>
  </p:cSld>
  <p:clrMapOvr>
    <a:masterClrMapping/>
  </p:clrMapOvr>
  <p:transition spd="slow" advTm="2516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22_121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6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19_115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96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22_121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39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131_104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18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/>
          <a:lstStyle/>
          <a:p>
            <a:r>
              <a:rPr lang="sr-Cyrl-RS" dirty="0" smtClean="0"/>
              <a:t>АКТИВНИ СМО У РАДИОНИЦАМА</a:t>
            </a:r>
            <a:endParaRPr lang="en-US" dirty="0"/>
          </a:p>
        </p:txBody>
      </p:sp>
    </p:spTree>
  </p:cSld>
  <p:clrMapOvr>
    <a:masterClrMapping/>
  </p:clrMapOvr>
  <p:transition spd="slow" advTm="1109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419_110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01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419_105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419_110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193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419_110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68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325_140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98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4162"/>
          </a:xfrm>
        </p:spPr>
        <p:txBody>
          <a:bodyPr>
            <a:normAutofit/>
          </a:bodyPr>
          <a:lstStyle/>
          <a:p>
            <a:r>
              <a:rPr lang="sr-Cyrl-RS" dirty="0" smtClean="0"/>
              <a:t>Сваке године, </a:t>
            </a:r>
            <a:r>
              <a:rPr lang="sr-Cyrl-RS" dirty="0" smtClean="0"/>
              <a:t>22.априла</a:t>
            </a:r>
            <a:r>
              <a:rPr lang="sr-Cyrl-RS" dirty="0" smtClean="0"/>
              <a:t>, у нашој школи се обележава Пројектни дан. Ове године подсетићемо се изведених активости ученика у оквиру Еко-школе. </a:t>
            </a:r>
            <a:endParaRPr lang="en-US" dirty="0"/>
          </a:p>
        </p:txBody>
      </p:sp>
    </p:spTree>
  </p:cSld>
  <p:clrMapOvr>
    <a:masterClrMapping/>
  </p:clrMapOvr>
  <p:transition spd="slow" advTm="7406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1119_122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533400"/>
            <a:ext cx="7724775" cy="5791200"/>
          </a:xfrm>
          <a:prstGeom prst="rect">
            <a:avLst/>
          </a:prstGeom>
        </p:spPr>
      </p:pic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72057977cf76a56ec4709977072997c8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32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/>
          <a:lstStyle/>
          <a:p>
            <a:r>
              <a:rPr lang="sr-Cyrl-RS" dirty="0" smtClean="0"/>
              <a:t>ДОБРИ СМО ЕДУКАТОРИ</a:t>
            </a:r>
            <a:endParaRPr lang="en-US" dirty="0"/>
          </a:p>
        </p:txBody>
      </p:sp>
    </p:spTree>
  </p:cSld>
  <p:clrMapOvr>
    <a:masterClrMapping/>
  </p:clrMapOvr>
  <p:transition spd="slow" advTm="1859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 u III razre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rezentacija u II razred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етвртак записује утиске у Дарвинову бележниц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5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zentacija u III razre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0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317_093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17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c6059378c9241640918fb8be0683a06f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95387"/>
            <a:ext cx="6858000" cy="4467225"/>
          </a:xfrm>
          <a:prstGeom prst="rect">
            <a:avLst/>
          </a:prstGeom>
        </p:spPr>
      </p:pic>
    </p:spTree>
  </p:cSld>
  <p:clrMapOvr>
    <a:masterClrMapping/>
  </p:clrMapOvr>
  <p:transition advTm="325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4221162"/>
          </a:xfrm>
        </p:spPr>
        <p:txBody>
          <a:bodyPr/>
          <a:lstStyle/>
          <a:p>
            <a:r>
              <a:rPr lang="sr-Cyrl-RS" dirty="0" smtClean="0"/>
              <a:t>ХУМАНИ СМО</a:t>
            </a:r>
            <a:endParaRPr lang="en-US" dirty="0"/>
          </a:p>
        </p:txBody>
      </p:sp>
    </p:spTree>
  </p:cSld>
  <p:clrMapOvr>
    <a:masterClrMapping/>
  </p:clrMapOvr>
  <p:transition spd="slow" advTm="1625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05_105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40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sr-Cyrl-RS" dirty="0" smtClean="0"/>
              <a:t>ВОЛИМО...</a:t>
            </a:r>
            <a:endParaRPr lang="en-US" dirty="0"/>
          </a:p>
        </p:txBody>
      </p:sp>
    </p:spTree>
  </p:cSld>
  <p:clrMapOvr>
    <a:masterClrMapping/>
  </p:clrMapOvr>
  <p:transition spd="slow" advTm="186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1010_081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43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1010_074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453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287962"/>
          </a:xfrm>
        </p:spPr>
        <p:txBody>
          <a:bodyPr/>
          <a:lstStyle/>
          <a:p>
            <a:r>
              <a:rPr lang="sr-Cyrl-RS" dirty="0" smtClean="0"/>
              <a:t>НАША ПРВА ЕКО-КЊИГА</a:t>
            </a:r>
            <a:endParaRPr lang="en-US" dirty="0"/>
          </a:p>
        </p:txBody>
      </p:sp>
    </p:spTree>
  </p:cSld>
  <p:clrMapOvr>
    <a:masterClrMapping/>
  </p:clrMapOvr>
  <p:transition spd="slow" advTm="1563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утори књиге ''Чувајмо природу'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Волимо цвеће,птице,дрвеће..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/>
          </a:bodyPr>
          <a:lstStyle/>
          <a:p>
            <a:r>
              <a:rPr lang="sr-Cyrl-RS" dirty="0" smtClean="0"/>
              <a:t>КРОЗ ИГРУ УЧИМО О КЛИМАТСКИМ ПРОМЕНАМА</a:t>
            </a:r>
            <a:endParaRPr lang="en-US" dirty="0"/>
          </a:p>
        </p:txBody>
      </p:sp>
    </p:spTree>
  </p:cSld>
  <p:clrMapOvr>
    <a:masterClrMapping/>
  </p:clrMapOvr>
  <p:transition spd="slow" advTm="364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01_133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14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01_135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32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04_113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53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04_134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7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limo drvo,volimo prirodu!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279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04_134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5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vo- Dragana Miloradović, pedagog škole i pokretač programa Eko-škole Srbije u našoj ško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56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/>
          <a:lstStyle/>
          <a:p>
            <a:r>
              <a:rPr lang="sr-Cyrl-RS" dirty="0" smtClean="0"/>
              <a:t>ОСВАЈАМО  НАГРАДЕ</a:t>
            </a:r>
            <a:endParaRPr lang="en-US" dirty="0"/>
          </a:p>
        </p:txBody>
      </p:sp>
    </p:spTree>
  </p:cSld>
  <p:clrMapOvr>
    <a:masterClrMapping/>
  </p:clrMapOvr>
  <p:transition spd="slow" advTm="2422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ija i Kosta na otvaranju izložbe ''Karavan za klimu'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09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ЛОГ бр. 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78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/>
          </a:bodyPr>
          <a:lstStyle/>
          <a:p>
            <a:r>
              <a:rPr lang="sr-Cyrl-RS" dirty="0" smtClean="0"/>
              <a:t>ОДЛИЧНИ ХАНТЕРИ(ЛОВЦИ) НА БИЉКЕ</a:t>
            </a:r>
            <a:endParaRPr lang="en-US" dirty="0"/>
          </a:p>
        </p:txBody>
      </p:sp>
    </p:spTree>
  </p:cSld>
  <p:clrMapOvr>
    <a:masterClrMapping/>
  </p:clrMapOvr>
  <p:transition spd="slow" advTm="2938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čenici 3.raz. u ''lovu'' na bilj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68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čiteljica Goca i Mirjana razgovaraju sa lovci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ransition advTm="417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zvadili smo detelinu sa koren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828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ujemo biljk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62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ba pčela u majdanskom dvorišt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187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утка Цвета од чај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486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našli smo plod glo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047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Израстао нам је сунцокр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67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етелина,дан и ноћ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547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аде медно дрв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734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тављају земљу,мере семена,сеју..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290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Ученици 2.раз. са учитељицом Биљ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4171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Учитељица Љиља са својим хантер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3282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Наш пано Великог лова на биљку у холу школ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advTm="4828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ТРЕБА ЗНАТИ, ТРЕБА ХТЕТИ, ТРЕБА СМЕТИ...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2902414"/>
          </a:xfrm>
        </p:spPr>
        <p:txBody>
          <a:bodyPr/>
          <a:lstStyle/>
          <a:p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/>
              <a:t>ХВАЛА УЧИТЕЉИМА, НАСТАВНИЦИМА, УЧЕНИЦИМА, ПЕДАГОГУ, ПСИХОЛОГУ, ДИРЕКТОРКИ, НА ПОДРШЦИ, САРАДЊИ, РАЗУМЕВАЊУ...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E</a:t>
            </a:r>
            <a:r>
              <a:rPr lang="sr-Cyrl-RS" dirty="0" smtClean="0"/>
              <a:t>ко-координатор  Мирјана  Вучетић</a:t>
            </a:r>
            <a:endParaRPr lang="en-US" dirty="0"/>
          </a:p>
        </p:txBody>
      </p:sp>
    </p:spTree>
  </p:cSld>
  <p:clrMapOvr>
    <a:masterClrMapping/>
  </p:clrMapOvr>
  <p:transition spd="slow" advTm="9407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4754562"/>
          </a:xfrm>
        </p:spPr>
        <p:txBody>
          <a:bodyPr/>
          <a:lstStyle/>
          <a:p>
            <a:r>
              <a:rPr lang="sr-Cyrl-RS" dirty="0" smtClean="0"/>
              <a:t>ВРЕДНИ И КРЕАТИВНИ</a:t>
            </a:r>
            <a:endParaRPr lang="en-US" dirty="0"/>
          </a:p>
        </p:txBody>
      </p:sp>
    </p:spTree>
  </p:cSld>
  <p:clrMapOvr>
    <a:masterClrMapping/>
  </p:clrMapOvr>
  <p:transition spd="slow" advTm="2172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ХВАЛА  НА  ПАЖЊИ</a:t>
            </a:r>
            <a:endParaRPr lang="en-US" dirty="0"/>
          </a:p>
        </p:txBody>
      </p:sp>
      <p:pic>
        <p:nvPicPr>
          <p:cNvPr id="7" name="Content Placeholder 6" descr="IMG-c70d2e71379a6dad0358fec6e1d0a68f-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IMG-aff353545c43cfeabebf719bf8247009-V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</p:cSld>
  <p:clrMapOvr>
    <a:masterClrMapping/>
  </p:clrMapOvr>
  <p:transition spd="slow" advTm="3531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0422_12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22_105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53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422_105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578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135</TotalTime>
  <Words>95</Words>
  <Application>Microsoft Office PowerPoint</Application>
  <PresentationFormat>On-screen Show (4:3)</PresentationFormat>
  <Paragraphs>18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Apex</vt:lpstr>
      <vt:lpstr>Да се подсетимо!!!!!</vt:lpstr>
      <vt:lpstr>Сваке године, 22.априла, у нашој школи се обележава Пројектни дан. Ове године подсетићемо се изведених активости ученика у оквиру Еко-школе. </vt:lpstr>
      <vt:lpstr>ВОЛИМО...</vt:lpstr>
      <vt:lpstr>Slide 4</vt:lpstr>
      <vt:lpstr>Slide 5</vt:lpstr>
      <vt:lpstr>ВРЕДНИ И КРЕАТИВНИ</vt:lpstr>
      <vt:lpstr>Slide 7</vt:lpstr>
      <vt:lpstr>Slide 8</vt:lpstr>
      <vt:lpstr>Slide 9</vt:lpstr>
      <vt:lpstr>Slide 10</vt:lpstr>
      <vt:lpstr>Slide 11</vt:lpstr>
      <vt:lpstr>Slide 12</vt:lpstr>
      <vt:lpstr>Slide 13</vt:lpstr>
      <vt:lpstr>АКТИВНИ СМО У РАДИОНИЦАМА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ДОБРИ СМО ЕДУКАТОРИ</vt:lpstr>
      <vt:lpstr>Slide 23</vt:lpstr>
      <vt:lpstr>Slide 24</vt:lpstr>
      <vt:lpstr>Slide 25</vt:lpstr>
      <vt:lpstr>Slide 26</vt:lpstr>
      <vt:lpstr>Slide 27</vt:lpstr>
      <vt:lpstr>ХУМАНИ СМО</vt:lpstr>
      <vt:lpstr>Slide 29</vt:lpstr>
      <vt:lpstr>Slide 30</vt:lpstr>
      <vt:lpstr>Slide 31</vt:lpstr>
      <vt:lpstr>НАША ПРВА ЕКО-КЊИГА</vt:lpstr>
      <vt:lpstr>Slide 33</vt:lpstr>
      <vt:lpstr>Slide 34</vt:lpstr>
      <vt:lpstr>КРОЗ ИГРУ УЧИМО О КЛИМАТСКИМ ПРОМЕНАМА</vt:lpstr>
      <vt:lpstr>Slide 36</vt:lpstr>
      <vt:lpstr>Slide 37</vt:lpstr>
      <vt:lpstr>Slide 38</vt:lpstr>
      <vt:lpstr>Slide 39</vt:lpstr>
      <vt:lpstr>Slide 40</vt:lpstr>
      <vt:lpstr>Slide 41</vt:lpstr>
      <vt:lpstr>ОСВАЈАМО  НАГРАДЕ</vt:lpstr>
      <vt:lpstr>Slide 43</vt:lpstr>
      <vt:lpstr>Slide 44</vt:lpstr>
      <vt:lpstr>ОДЛИЧНИ ХАНТЕРИ(ЛОВЦИ) НА БИЉКЕ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ТРЕБА ЗНАТИ, ТРЕБА ХТЕТИ, ТРЕБА СМЕТИ...</vt:lpstr>
      <vt:lpstr>ХВАЛА  НА  ПАЖЊИ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 се подсетимо!!!!!</dc:title>
  <dc:creator>Windows User</dc:creator>
  <cp:lastModifiedBy>Windows User</cp:lastModifiedBy>
  <cp:revision>21</cp:revision>
  <dcterms:created xsi:type="dcterms:W3CDTF">2021-04-23T20:51:59Z</dcterms:created>
  <dcterms:modified xsi:type="dcterms:W3CDTF">2021-04-25T20:12:53Z</dcterms:modified>
</cp:coreProperties>
</file>